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0"/>
  </p:notesMasterIdLst>
  <p:sldIdLst>
    <p:sldId id="305" r:id="rId2"/>
    <p:sldId id="306" r:id="rId3"/>
    <p:sldId id="315" r:id="rId4"/>
    <p:sldId id="317" r:id="rId5"/>
    <p:sldId id="319" r:id="rId6"/>
    <p:sldId id="318" r:id="rId7"/>
    <p:sldId id="316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7"/>
    <a:srgbClr val="FDEADA"/>
    <a:srgbClr val="DB1C66"/>
    <a:srgbClr val="DC1864"/>
    <a:srgbClr val="CF1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ED279-7A7B-4BA4-AB26-767CA0DB6EBE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76A80-1171-4102-B401-CCA6ADE38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2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01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01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gắn</a:t>
            </a:r>
            <a:r>
              <a:rPr lang="en-US" baseline="0" smtClean="0"/>
              <a:t> ảnh HS lên, đặt cân đối rồi cho nó nằm dưới khung hình nhé (click vào ảnh HS, nhấp chuột phải, chọn “send to back”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2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CB8912-F0BA-4AD8-8415-DA1F26BCB09F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45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82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2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1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3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5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2"/>
            <a:ext cx="3556000" cy="236088"/>
          </a:xfrm>
          <a:prstGeom prst="rect">
            <a:avLst/>
          </a:prstGeom>
          <a:noFill/>
        </p:spPr>
        <p:txBody>
          <a:bodyPr wrap="square" lIns="91427" tIns="45719" rIns="91427" bIns="45719" rtlCol="0">
            <a:spAutoFit/>
          </a:bodyPr>
          <a:lstStyle/>
          <a:p>
            <a:pPr defTabSz="457107">
              <a:buClrTx/>
              <a:buFontTx/>
              <a:buNone/>
            </a:pPr>
            <a:r>
              <a:rPr lang="zh-CN" altLang="en-US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lang="en-US" altLang="zh-CN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lang="zh-CN" altLang="en-US" sz="2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107">
              <a:buClrTx/>
              <a:buFontTx/>
              <a:buNone/>
            </a:pPr>
            <a:r>
              <a:rPr lang="en-US" altLang="zh-CN" sz="667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07">
                <a:buClrTx/>
                <a:buFontTx/>
                <a:buNone/>
              </a:pPr>
              <a:endParaRPr lang="zh-CN" altLang="en-US" sz="24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5" y="551774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07">
                  <a:buClrTx/>
                  <a:buFontTx/>
                  <a:buNone/>
                </a:pPr>
                <a:endParaRPr lang="zh-CN" altLang="en-US" sz="2400" kern="1200"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07">
                <a:buClrTx/>
                <a:buFontTx/>
                <a:buNone/>
              </a:pPr>
              <a:endParaRPr lang="zh-CN" altLang="en-US" sz="2400" kern="1200"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4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27" y="3113969"/>
            <a:ext cx="2931241" cy="2349395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5463364"/>
            <a:ext cx="8283419" cy="1394647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602310"/>
            <a:ext cx="7914548" cy="125570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4" y="119371"/>
            <a:ext cx="8711808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34" y="4699398"/>
            <a:ext cx="4768817" cy="1459700"/>
          </a:xfrm>
          <a:prstGeom prst="rect">
            <a:avLst/>
          </a:prstGeom>
        </p:spPr>
      </p:pic>
      <p:grpSp>
        <p:nvGrpSpPr>
          <p:cNvPr id="351" name="组合 350">
            <a:extLst>
              <a:ext uri="{FF2B5EF4-FFF2-40B4-BE49-F238E27FC236}">
                <a16:creationId xmlns=""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6168630" y="2058044"/>
            <a:ext cx="230913" cy="995209"/>
            <a:chOff x="5914054" y="1993821"/>
            <a:chExt cx="230913" cy="995197"/>
          </a:xfrm>
        </p:grpSpPr>
        <p:sp>
          <p:nvSpPr>
            <p:cNvPr id="346" name="文本框 345">
              <a:extLst>
                <a:ext uri="{FF2B5EF4-FFF2-40B4-BE49-F238E27FC236}">
                  <a16:creationId xmlns=""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5960236" y="1993821"/>
              <a:ext cx="184731" cy="9951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ln w="635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  <a:sym typeface="Arial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=""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5914054" y="1993821"/>
              <a:ext cx="184730" cy="9951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Amasis MT Pro Medium" panose="02040604050005020304" pitchFamily="18" charset="0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</p:grpSp>
      <p:sp>
        <p:nvSpPr>
          <p:cNvPr id="40" name="Google Shape;439;p20"/>
          <p:cNvSpPr/>
          <p:nvPr/>
        </p:nvSpPr>
        <p:spPr>
          <a:xfrm rot="430029">
            <a:off x="2986081" y="445398"/>
            <a:ext cx="6252723" cy="1493219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rgbClr val="FCE0D6">
              <a:lumMod val="75000"/>
            </a:srgbClr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sp>
        <p:nvSpPr>
          <p:cNvPr id="41" name="Google Shape;453;p20"/>
          <p:cNvSpPr txBox="1"/>
          <p:nvPr/>
        </p:nvSpPr>
        <p:spPr>
          <a:xfrm>
            <a:off x="2992798" y="1109007"/>
            <a:ext cx="6239288" cy="33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8990"/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Thứ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sáu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ngày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17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tháng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9 </a:t>
            </a:r>
            <a:r>
              <a:rPr lang="en-US" sz="2800" b="1" kern="0" dirty="0" err="1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năm</a:t>
            </a:r>
            <a:r>
              <a:rPr lang="en-US" sz="2800" b="1" kern="0" dirty="0" smtClean="0">
                <a:solidFill>
                  <a:srgbClr val="0064D2">
                    <a:lumMod val="75000"/>
                  </a:srgbClr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 2021</a:t>
            </a:r>
            <a:endParaRPr sz="2800" b="1" kern="0" dirty="0">
              <a:solidFill>
                <a:srgbClr val="0064D2">
                  <a:lumMod val="75000"/>
                </a:srgbClr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grpSp>
        <p:nvGrpSpPr>
          <p:cNvPr id="42" name="Google Shape;658;p9"/>
          <p:cNvGrpSpPr/>
          <p:nvPr/>
        </p:nvGrpSpPr>
        <p:grpSpPr>
          <a:xfrm rot="1109918">
            <a:off x="6260881" y="-5964"/>
            <a:ext cx="1327067" cy="1055807"/>
            <a:chOff x="2038000" y="2627075"/>
            <a:chExt cx="995300" cy="700150"/>
          </a:xfrm>
        </p:grpSpPr>
        <p:sp>
          <p:nvSpPr>
            <p:cNvPr id="43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253038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253038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56774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6980" y="1778655"/>
            <a:ext cx="109600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2: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đầu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việc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89" y="3104265"/>
            <a:ext cx="3222290" cy="188874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21300665">
            <a:off x="5454986" y="2805781"/>
            <a:ext cx="2433113" cy="1056068"/>
          </a:xfrm>
          <a:prstGeom prst="cloudCallout">
            <a:avLst>
              <a:gd name="adj1" fmla="val -90703"/>
              <a:gd name="adj2" fmla="val 417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Computer</a:t>
            </a:r>
            <a:endParaRPr lang="vi-VN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119371"/>
            <a:ext cx="9419858" cy="1785067"/>
          </a:xfrm>
          <a:prstGeom prst="rect">
            <a:avLst/>
          </a:prstGeom>
        </p:spPr>
      </p:pic>
      <p:grpSp>
        <p:nvGrpSpPr>
          <p:cNvPr id="351" name="组合 350">
            <a:extLst>
              <a:ext uri="{FF2B5EF4-FFF2-40B4-BE49-F238E27FC236}">
                <a16:creationId xmlns="" xmlns:a16="http://schemas.microsoft.com/office/drawing/2014/main" id="{B8B64F4F-99DB-4A48-87A2-4D2D5CBE6585}"/>
              </a:ext>
            </a:extLst>
          </p:cNvPr>
          <p:cNvGrpSpPr/>
          <p:nvPr/>
        </p:nvGrpSpPr>
        <p:grpSpPr>
          <a:xfrm>
            <a:off x="6353361" y="2645294"/>
            <a:ext cx="230913" cy="995209"/>
            <a:chOff x="5914054" y="1993821"/>
            <a:chExt cx="230913" cy="995197"/>
          </a:xfrm>
        </p:grpSpPr>
        <p:sp>
          <p:nvSpPr>
            <p:cNvPr id="346" name="文本框 345">
              <a:extLst>
                <a:ext uri="{FF2B5EF4-FFF2-40B4-BE49-F238E27FC236}">
                  <a16:creationId xmlns="" xmlns:a16="http://schemas.microsoft.com/office/drawing/2014/main" id="{8332BDAA-3D8A-4AF1-9D63-0FFBFE747417}"/>
                </a:ext>
              </a:extLst>
            </p:cNvPr>
            <p:cNvSpPr txBox="1"/>
            <p:nvPr/>
          </p:nvSpPr>
          <p:spPr>
            <a:xfrm>
              <a:off x="5960236" y="1993821"/>
              <a:ext cx="184731" cy="9951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ln w="63500"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  <a:sym typeface="Arial"/>
              </a:endParaRPr>
            </a:p>
          </p:txBody>
        </p:sp>
        <p:sp>
          <p:nvSpPr>
            <p:cNvPr id="344" name="文本框 343">
              <a:extLst>
                <a:ext uri="{FF2B5EF4-FFF2-40B4-BE49-F238E27FC236}">
                  <a16:creationId xmlns="" xmlns:a16="http://schemas.microsoft.com/office/drawing/2014/main" id="{0ACC4EE0-678B-4783-99C3-C2D00D68933D}"/>
                </a:ext>
              </a:extLst>
            </p:cNvPr>
            <p:cNvSpPr txBox="1"/>
            <p:nvPr/>
          </p:nvSpPr>
          <p:spPr>
            <a:xfrm>
              <a:off x="5914054" y="1993821"/>
              <a:ext cx="184730" cy="9951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095"/>
              <a:endParaRPr lang="zh-CN" altLang="en-US" sz="5867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Amasis MT Pro Medium" panose="02040604050005020304" pitchFamily="18" charset="0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955" y="5230713"/>
            <a:ext cx="11688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Đặt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máy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tính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ở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vị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trí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thích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hợp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để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ánh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sáng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không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chiếu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thẳng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vào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màn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hình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hoặc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chiếu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thẳng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vào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mắt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Nên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đứng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dậy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lại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sau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sử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dụng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máy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tính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trong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khoảng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thời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gian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30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phút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955" y="191549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Tư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thế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ngồi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việc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4" y="1565693"/>
            <a:ext cx="3229463" cy="281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1379" y="2517269"/>
            <a:ext cx="3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370" y="3931799"/>
            <a:ext cx="30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1965" y="2055309"/>
            <a:ext cx="6998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50cm-80cm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876" y="758368"/>
            <a:ext cx="1204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0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53921" y="993959"/>
            <a:ext cx="454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51" y="203953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43" y="1111485"/>
            <a:ext cx="2209563" cy="33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0" y="1235451"/>
            <a:ext cx="3821718" cy="314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283608" y="2385391"/>
            <a:ext cx="489813" cy="421102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46718" y="2807977"/>
            <a:ext cx="2348148" cy="20820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78385" y="4890052"/>
            <a:ext cx="4002157" cy="530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Công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tắc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bật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thường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có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kí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hiệu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92" y="4959856"/>
            <a:ext cx="4095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/>
          <p:cNvSpPr/>
          <p:nvPr/>
        </p:nvSpPr>
        <p:spPr>
          <a:xfrm>
            <a:off x="3168314" y="3617979"/>
            <a:ext cx="345590" cy="21055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23" idx="4"/>
          </p:cNvCxnSpPr>
          <p:nvPr/>
        </p:nvCxnSpPr>
        <p:spPr>
          <a:xfrm>
            <a:off x="3341109" y="3828530"/>
            <a:ext cx="491363" cy="106152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06321" y="1455624"/>
            <a:ext cx="4546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06321" y="2180292"/>
            <a:ext cx="454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7" grpId="0" animBg="1"/>
      <p:bldP spid="23" grpId="0" animBg="1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351" y="2108898"/>
            <a:ext cx="4026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51" y="203953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39" y="641977"/>
            <a:ext cx="48387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31" y="2155063"/>
            <a:ext cx="2740508" cy="217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963478" y="2589839"/>
            <a:ext cx="2782957" cy="74970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xmlns="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16" y="5491885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Mặt Trời đẹp nhất (ảnh chụp, 3D, hình vẽ)">
            <a:extLst>
              <a:ext uri="{FF2B5EF4-FFF2-40B4-BE49-F238E27FC236}">
                <a16:creationId xmlns:a16="http://schemas.microsoft.com/office/drawing/2014/main" xmlns="" id="{6409C1D3-8B31-4243-9019-E3D0D75E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9" y="-76200"/>
            <a:ext cx="1065808" cy="10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xmlns="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59" y="-316797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5C0E91-B0FA-9549-A798-650B0B579691}"/>
              </a:ext>
            </a:extLst>
          </p:cNvPr>
          <p:cNvSpPr txBox="1"/>
          <p:nvPr/>
        </p:nvSpPr>
        <p:spPr>
          <a:xfrm rot="293502">
            <a:off x="479267" y="6177697"/>
            <a:ext cx="345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mazone" panose="03020702060507090A04" pitchFamily="66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4749" y="149827"/>
            <a:ext cx="54665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/>
                </a:solidFill>
              </a:rPr>
              <a:t>Màn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hình</a:t>
            </a:r>
            <a:r>
              <a:rPr lang="en-US" sz="3600" b="1" dirty="0" smtClean="0">
                <a:solidFill>
                  <a:schemeClr val="accent6"/>
                </a:solidFill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</a:rPr>
              <a:t>nền</a:t>
            </a:r>
            <a:endParaRPr lang="vi-VN" sz="3600" b="1" dirty="0">
              <a:solidFill>
                <a:schemeClr val="accent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64" y="796158"/>
            <a:ext cx="9940795" cy="523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15564" y="807630"/>
            <a:ext cx="2119185" cy="487755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127514" y="1470991"/>
            <a:ext cx="993912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14806" y="1368407"/>
            <a:ext cx="44858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/>
                </a:solidFill>
              </a:rPr>
              <a:t>Biểu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tượng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chương</a:t>
            </a:r>
            <a:r>
              <a:rPr lang="en-US" sz="2800" b="1" dirty="0" smtClean="0">
                <a:solidFill>
                  <a:schemeClr val="accent6"/>
                </a:solidFill>
              </a:rPr>
              <a:t> </a:t>
            </a:r>
            <a:r>
              <a:rPr lang="en-US" sz="2800" b="1" dirty="0" err="1" smtClean="0">
                <a:solidFill>
                  <a:schemeClr val="accent6"/>
                </a:solidFill>
              </a:rPr>
              <a:t>trình</a:t>
            </a:r>
            <a:endParaRPr lang="vi-VN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Ý nghĩa của ngôi sao trong ngày giáng sinh | in bao lì xì">
            <a:extLst>
              <a:ext uri="{FF2B5EF4-FFF2-40B4-BE49-F238E27FC236}">
                <a16:creationId xmlns:a16="http://schemas.microsoft.com/office/drawing/2014/main" xmlns="" id="{AA5C84C0-8602-4F51-BCF5-08F152F89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" b="100000" l="1719" r="98438">
                        <a14:foregroundMark x1="50938" y1="4902" x2="62500" y2="33497"/>
                        <a14:foregroundMark x1="66094" y1="38235" x2="92656" y2="39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359" y="-316797"/>
            <a:ext cx="1555720" cy="15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8" y="796158"/>
            <a:ext cx="10892123" cy="57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351" y="203953"/>
            <a:ext cx="112800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3/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Tắt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máy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tính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Sgk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13</a:t>
            </a:r>
            <a:r>
              <a:rPr 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68351" y="6188765"/>
            <a:ext cx="554501" cy="5300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67130" y="1033670"/>
            <a:ext cx="519485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1: </a:t>
            </a:r>
            <a:r>
              <a:rPr lang="en-US" b="1" dirty="0" err="1" smtClean="0"/>
              <a:t>Bấm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nút</a:t>
            </a:r>
            <a:r>
              <a:rPr lang="en-US" b="1" dirty="0" smtClean="0"/>
              <a:t>         </a:t>
            </a:r>
            <a:r>
              <a:rPr lang="en-US" b="1" dirty="0" err="1" smtClean="0"/>
              <a:t>góc</a:t>
            </a:r>
            <a:r>
              <a:rPr lang="en-US" b="1" dirty="0" smtClean="0"/>
              <a:t> </a:t>
            </a:r>
            <a:r>
              <a:rPr lang="en-US" b="1" dirty="0" err="1" smtClean="0"/>
              <a:t>dưới</a:t>
            </a:r>
            <a:r>
              <a:rPr lang="en-US" b="1" dirty="0" smtClean="0"/>
              <a:t> </a:t>
            </a:r>
            <a:r>
              <a:rPr lang="en-US" b="1" dirty="0" err="1" smtClean="0"/>
              <a:t>màn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 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42" y="1015488"/>
            <a:ext cx="4095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8" y="3344140"/>
            <a:ext cx="2418108" cy="324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67129" y="1560300"/>
            <a:ext cx="388951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2: </a:t>
            </a:r>
            <a:r>
              <a:rPr lang="en-US" b="1" dirty="0" err="1" smtClean="0"/>
              <a:t>Bấm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nút</a:t>
            </a:r>
            <a:endParaRPr lang="en-US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42" y="1560300"/>
            <a:ext cx="1392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550504" y="6188765"/>
            <a:ext cx="834887" cy="3975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67130" y="2070221"/>
            <a:ext cx="644979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3: </a:t>
            </a:r>
            <a:r>
              <a:rPr lang="en-US" b="1" dirty="0" err="1" smtClean="0"/>
              <a:t>Bấm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nút</a:t>
            </a:r>
            <a:r>
              <a:rPr lang="en-US" b="1" dirty="0" smtClean="0"/>
              <a:t> Enter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bàn</a:t>
            </a:r>
            <a:r>
              <a:rPr lang="en-US" b="1" dirty="0" smtClean="0"/>
              <a:t> </a:t>
            </a:r>
            <a:r>
              <a:rPr lang="en-US" b="1" dirty="0" err="1" smtClean="0"/>
              <a:t>phím</a:t>
            </a:r>
            <a:r>
              <a:rPr lang="en-US" b="1" dirty="0" smtClean="0"/>
              <a:t> </a:t>
            </a:r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tắt</a:t>
            </a:r>
            <a:r>
              <a:rPr lang="en-US" b="1" dirty="0" smtClean="0"/>
              <a:t> </a:t>
            </a:r>
            <a:r>
              <a:rPr lang="en-US" b="1" dirty="0" err="1" smtClean="0"/>
              <a:t>máy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67129" y="2543842"/>
            <a:ext cx="386824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Bước</a:t>
            </a:r>
            <a:r>
              <a:rPr lang="en-US" b="1" dirty="0" smtClean="0"/>
              <a:t> 4: </a:t>
            </a:r>
            <a:r>
              <a:rPr lang="en-US" b="1" dirty="0" err="1" smtClean="0"/>
              <a:t>Tắt</a:t>
            </a:r>
            <a:r>
              <a:rPr lang="en-US" b="1" dirty="0" smtClean="0"/>
              <a:t> </a:t>
            </a:r>
            <a:r>
              <a:rPr lang="en-US" b="1" dirty="0" err="1" smtClean="0"/>
              <a:t>công</a:t>
            </a:r>
            <a:r>
              <a:rPr lang="en-US" b="1" dirty="0" smtClean="0"/>
              <a:t> </a:t>
            </a:r>
            <a:r>
              <a:rPr lang="en-US" b="1" dirty="0" err="1" smtClean="0"/>
              <a:t>tắc</a:t>
            </a:r>
            <a:r>
              <a:rPr lang="en-US" b="1" dirty="0" smtClean="0"/>
              <a:t> </a:t>
            </a:r>
            <a:r>
              <a:rPr lang="en-US" b="1" dirty="0" err="1" smtClean="0"/>
              <a:t>màn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endParaRPr lang="en-US" b="1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7" y="3328837"/>
            <a:ext cx="2209563" cy="33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xplosion 2 6"/>
          <p:cNvSpPr/>
          <p:nvPr/>
        </p:nvSpPr>
        <p:spPr>
          <a:xfrm>
            <a:off x="7178115" y="2714967"/>
            <a:ext cx="5012640" cy="347379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KHÔNG ĐƯỚC BẤM VÀO CÔNG TẮC TRÊN THÂN MÁY ĐỂ TẮT MÁY TÍNH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32104" y="4492488"/>
            <a:ext cx="62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3" grpId="0" animBg="1"/>
      <p:bldP spid="6" grpId="0" animBg="1"/>
      <p:bldP spid="26" grpId="0" animBg="1"/>
      <p:bldP spid="27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hành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887893" y="874643"/>
            <a:ext cx="10098157" cy="1046075"/>
          </a:xfrm>
          <a:prstGeom prst="cloudCallout">
            <a:avLst>
              <a:gd name="adj1" fmla="val -35413"/>
              <a:gd name="adj2" fmla="val 666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6"/>
                </a:solidFill>
              </a:rPr>
              <a:t>Cùng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tham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gia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trò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chơi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r>
              <a:rPr lang="en-US" sz="3600" dirty="0" err="1" smtClean="0">
                <a:solidFill>
                  <a:schemeClr val="accent6"/>
                </a:solidFill>
              </a:rPr>
              <a:t>Quizizz</a:t>
            </a:r>
            <a:endParaRPr lang="vi-VN" sz="3600" dirty="0">
              <a:solidFill>
                <a:schemeClr val="accent6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7981" y="2213113"/>
            <a:ext cx="6979824" cy="371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326295" y="2551043"/>
            <a:ext cx="1510748" cy="622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34" y="2206486"/>
            <a:ext cx="4704028" cy="337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5046385" y="3868697"/>
            <a:ext cx="172174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049495" y="2769706"/>
            <a:ext cx="4141305" cy="62285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048" y="3183468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9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5909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183468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13" y="5874707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936"/>
            <a:ext cx="8711808" cy="1785067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5314217"/>
            <a:ext cx="4270005" cy="1467583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=""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41" name="Google Shape;453;p20"/>
          <p:cNvSpPr txBox="1"/>
          <p:nvPr/>
        </p:nvSpPr>
        <p:spPr>
          <a:xfrm>
            <a:off x="2622181" y="400623"/>
            <a:ext cx="6842804" cy="57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algn="ctr" defTabSz="1218990"/>
            <a:r>
              <a:rPr lang="en" sz="3200" b="1" kern="0" dirty="0" smtClean="0">
                <a:solidFill>
                  <a:srgbClr val="253038"/>
                </a:solidFill>
                <a:latin typeface="Cambria" panose="02040503050406030204" pitchFamily="18" charset="0"/>
                <a:ea typeface="Odibee Sans"/>
                <a:cs typeface="Odibee Sans"/>
                <a:sym typeface="Odibee Sans"/>
              </a:rPr>
              <a:t>CỦNG CỐ-DẶN DÒ</a:t>
            </a:r>
            <a:endParaRPr sz="2400" b="1" kern="0" dirty="0">
              <a:solidFill>
                <a:srgbClr val="253038"/>
              </a:solidFill>
              <a:latin typeface="Cambria" panose="02040503050406030204" pitchFamily="18" charset="0"/>
              <a:ea typeface="Odibee Sans"/>
              <a:cs typeface="Odibee Sans"/>
              <a:sym typeface="Odibee Sans"/>
            </a:endParaRPr>
          </a:p>
        </p:txBody>
      </p:sp>
      <p:grpSp>
        <p:nvGrpSpPr>
          <p:cNvPr id="42" name="Google Shape;658;p9"/>
          <p:cNvGrpSpPr/>
          <p:nvPr/>
        </p:nvGrpSpPr>
        <p:grpSpPr>
          <a:xfrm rot="1109918">
            <a:off x="7426007" y="-185122"/>
            <a:ext cx="1327067" cy="1055807"/>
            <a:chOff x="2038000" y="2627075"/>
            <a:chExt cx="995300" cy="700150"/>
          </a:xfrm>
        </p:grpSpPr>
        <p:sp>
          <p:nvSpPr>
            <p:cNvPr id="43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2530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5567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9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0" y="76200"/>
            <a:ext cx="121920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442883" y="1060099"/>
            <a:ext cx="11201400" cy="4814608"/>
          </a:xfrm>
          <a:prstGeom prst="cloud">
            <a:avLst/>
          </a:prstGeom>
          <a:solidFill>
            <a:schemeClr val="bg1"/>
          </a:solidFill>
          <a:ln>
            <a:solidFill>
              <a:srgbClr val="0B03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solidFill>
                <a:srgbClr val="0B03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613455" y="1923764"/>
            <a:ext cx="9359345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800" dirty="0">
              <a:solidFill>
                <a:srgbClr val="0B03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600200" y="2791321"/>
            <a:ext cx="995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600200" y="3659093"/>
            <a:ext cx="8737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a24x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649200" y="6117976"/>
            <a:ext cx="408001" cy="408001"/>
          </a:xfrm>
          <a:prstGeom prst="rect">
            <a:avLst/>
          </a:prstGeom>
        </p:spPr>
      </p:pic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1613455" y="4594019"/>
            <a:ext cx="873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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4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610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  <p:audio>
              <p:cMediaNode vol="1515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457</Words>
  <Application>Microsoft Office PowerPoint</Application>
  <PresentationFormat>Custom</PresentationFormat>
  <Paragraphs>45</Paragraphs>
  <Slides>8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ĐÓN CÁC CON HỌC SINH LỚP 1C</dc:title>
  <dc:creator>admin</dc:creator>
  <cp:lastModifiedBy>VU HIEN</cp:lastModifiedBy>
  <cp:revision>141</cp:revision>
  <dcterms:created xsi:type="dcterms:W3CDTF">2021-08-28T15:36:30Z</dcterms:created>
  <dcterms:modified xsi:type="dcterms:W3CDTF">2021-09-17T09:06:26Z</dcterms:modified>
</cp:coreProperties>
</file>